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1" r:id="rId3"/>
    <p:sldId id="260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2C8C-75BF-8222-ABA4-4297F10F4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C15E1-7D3B-00BF-BC04-276C4B65E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8C50A-4C77-BEBB-74EE-3992C8E6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6B37C-18F7-BEE1-1CAC-698C9899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BF31-0349-E25E-2E7F-ABAB85F5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3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0C43-FF79-9FE3-1170-32BDC124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D3B48-D3F5-9045-ED44-D6A16912D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F2CBB-4810-3AB5-8562-0F4C7C955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D0206-67F1-4297-3DAB-26F8EBB9D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AB6CE-DDE9-8793-7A1D-E1096C12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53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7B853-BBEE-9C50-4981-056925B3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F6763-E860-21C5-1456-5E9973534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5662D-0346-3136-A374-1397D2BE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6E170-5CDD-8ED0-84A1-10D3038C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43EA7-DD4B-0177-A84E-F560ACB9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54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6F95-4C43-699E-85FC-3D778763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E3E4-B363-D847-8DEC-036D90A7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1F3A-55CC-7F3D-C1E8-07810B82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D09BC-E733-C3A7-B53D-DCC0BE23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9F5A-7219-8110-B7E4-62FFDDD5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40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D5CB3-C5A4-8399-ADE6-76B1F535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146-143E-BBE7-326C-ACDCBFF4B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09D94-170D-756F-3DF3-C67EB211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BBEA0-3F2A-DDB5-D1A3-AF6B6A6D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EB026-6360-0A6F-172E-7B3F4752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84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2633-3D80-E24A-83C8-29565FA2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497DB-2286-550D-D7AD-75A35F635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8AB8-37B8-1AE2-1952-CA30CB388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71941-935F-B1F1-7D51-67AF7511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14831-F0B7-B472-BA7F-55390CB3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D770B-CD5B-14FD-56F3-7CDBC34C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08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E403A-E940-58D3-0F6B-FB064FF5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1BA6A-0B52-8D53-E110-21882633B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8DC47-8EAE-8AA2-EBE1-20A63F184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A7335-9C29-88E2-FCC3-3C10A4DEB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A128C-F546-1A39-893A-FE00DA705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319DFB-C53A-CA3E-C511-45E957C1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2ED05-6A99-D767-0A2F-11B0BBCF0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90FA6-41C5-A412-F927-60398E18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42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B324-698C-0783-45B6-7AA5C861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3517AD-42C3-CC1F-25EC-72C858F08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B3095-D239-E90E-3537-898E02C8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B591B-D788-71F0-57DA-7C9294B8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99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A83FC2-D4AA-33D8-EE59-253CC55A4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6BC536-CCE5-B8B3-24EA-52381CD6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9837-6A72-C50B-81A5-21C18667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7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902F-47BD-98E6-F343-623EEAED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38AE-2ADB-79E1-4ABD-9C0D4E8A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AED1D-6EF3-D632-94E2-B7E40BC5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5F1D6-2068-7959-3EA1-09A856F96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CE6B5-2128-3091-5384-534952BC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2B336-519E-E790-34EE-E827086D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45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72AC-1246-5A51-6E56-A58F1CF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B6AEC3-DBDB-34ED-32C5-F245F65C0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B2061-E452-0D49-7F7B-6FFE318CD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029EB-8198-2FBD-CA97-19075380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0FA08-4337-A431-7667-EDBDAC05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525C0-1892-1CFD-DAAA-495C6BD0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2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438A88-6421-CB90-94EB-0D2B5752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18D7D-54C7-EEE8-CA3E-81FCA7D38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9A8F2-1ED3-D42B-2861-5B8F09531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00385-633D-43AA-8F96-E66B3922918F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693B3-7C8A-A3D7-E71D-9120B88B5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F0BDB-14E1-F19F-171F-5F22E7460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DAF14-E212-40A5-8AA5-7AC746C406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17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E9EA0-450B-A1C9-E97E-B0CBA93E8C93}"/>
              </a:ext>
            </a:extLst>
          </p:cNvPr>
          <p:cNvSpPr txBox="1"/>
          <p:nvPr/>
        </p:nvSpPr>
        <p:spPr>
          <a:xfrm>
            <a:off x="4327182" y="2294626"/>
            <a:ext cx="353763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How copy files from Source to Sink?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/>
              <a:t>Source file is in lower case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/>
              <a:t>Sink should be in upper case</a:t>
            </a:r>
          </a:p>
        </p:txBody>
      </p:sp>
    </p:spTree>
    <p:extLst>
      <p:ext uri="{BB962C8B-B14F-4D97-AF65-F5344CB8AC3E}">
        <p14:creationId xmlns:p14="http://schemas.microsoft.com/office/powerpoint/2010/main" val="54055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A9967-5EBE-17DF-6893-15D6D5D40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63" t="26383" r="7595" b="12199"/>
          <a:stretch/>
        </p:blipFill>
        <p:spPr>
          <a:xfrm>
            <a:off x="184825" y="194553"/>
            <a:ext cx="6634263" cy="49699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9A2D2F-D4FE-6135-544D-129C7F424459}"/>
              </a:ext>
            </a:extLst>
          </p:cNvPr>
          <p:cNvSpPr/>
          <p:nvPr/>
        </p:nvSpPr>
        <p:spPr>
          <a:xfrm>
            <a:off x="3242400" y="2851081"/>
            <a:ext cx="1290690" cy="271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93A23-F7E8-8EBA-4566-2CD46F9BEA25}"/>
              </a:ext>
            </a:extLst>
          </p:cNvPr>
          <p:cNvSpPr/>
          <p:nvPr/>
        </p:nvSpPr>
        <p:spPr>
          <a:xfrm>
            <a:off x="946673" y="1652600"/>
            <a:ext cx="522204" cy="282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7A405-0CA0-D248-B719-EE1B584E6959}"/>
              </a:ext>
            </a:extLst>
          </p:cNvPr>
          <p:cNvSpPr/>
          <p:nvPr/>
        </p:nvSpPr>
        <p:spPr>
          <a:xfrm>
            <a:off x="4951224" y="3292149"/>
            <a:ext cx="1867864" cy="2281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41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02A69D-2530-50F2-BA08-E06EFCEA9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33" t="18261" r="1117" b="11015"/>
          <a:stretch/>
        </p:blipFill>
        <p:spPr>
          <a:xfrm>
            <a:off x="116733" y="201319"/>
            <a:ext cx="5895262" cy="59562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85EE02-7FEB-A6B1-A478-DFE940ACD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4" t="26383" r="5109" b="13148"/>
          <a:stretch/>
        </p:blipFill>
        <p:spPr>
          <a:xfrm>
            <a:off x="6170277" y="201319"/>
            <a:ext cx="5895262" cy="41469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4911E0-3CF1-6ED5-0A25-FCDD5A08EDDE}"/>
              </a:ext>
            </a:extLst>
          </p:cNvPr>
          <p:cNvSpPr/>
          <p:nvPr/>
        </p:nvSpPr>
        <p:spPr>
          <a:xfrm>
            <a:off x="165373" y="632298"/>
            <a:ext cx="1731521" cy="272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1319A-15A0-2B43-08C7-2255B9987A3C}"/>
              </a:ext>
            </a:extLst>
          </p:cNvPr>
          <p:cNvSpPr/>
          <p:nvPr/>
        </p:nvSpPr>
        <p:spPr>
          <a:xfrm>
            <a:off x="9078996" y="2652409"/>
            <a:ext cx="2088357" cy="1977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AC774-1134-ADA7-50FC-A62B15F2987C}"/>
              </a:ext>
            </a:extLst>
          </p:cNvPr>
          <p:cNvSpPr/>
          <p:nvPr/>
        </p:nvSpPr>
        <p:spPr>
          <a:xfrm>
            <a:off x="7328019" y="1397540"/>
            <a:ext cx="337377" cy="2756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2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3E75C-6A48-E4AD-125B-8CE639A25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6667" r="12293" b="51205"/>
          <a:stretch/>
        </p:blipFill>
        <p:spPr>
          <a:xfrm>
            <a:off x="272374" y="204281"/>
            <a:ext cx="5823625" cy="174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A0B4C-0BE7-32BF-6538-74B6808BD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4" t="44113" r="3782" b="11773"/>
          <a:stretch/>
        </p:blipFill>
        <p:spPr>
          <a:xfrm>
            <a:off x="272374" y="2081719"/>
            <a:ext cx="5963055" cy="30253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307924-A094-DCCF-0E2E-82B840D05D44}"/>
              </a:ext>
            </a:extLst>
          </p:cNvPr>
          <p:cNvSpPr/>
          <p:nvPr/>
        </p:nvSpPr>
        <p:spPr>
          <a:xfrm>
            <a:off x="233467" y="165369"/>
            <a:ext cx="6001962" cy="501947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90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C2602-1011-7A25-620C-68B85598D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0" t="48369" r="8037" b="11489"/>
          <a:stretch/>
        </p:blipFill>
        <p:spPr>
          <a:xfrm>
            <a:off x="165369" y="3725695"/>
            <a:ext cx="8230187" cy="29670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700E9-1AD9-1540-E391-900C450AD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3" t="38014" r="8215" b="16596"/>
          <a:stretch/>
        </p:blipFill>
        <p:spPr>
          <a:xfrm>
            <a:off x="165370" y="194554"/>
            <a:ext cx="8230186" cy="33851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2D512F-EFA4-F033-1BD8-5D0EDBB49B1E}"/>
              </a:ext>
            </a:extLst>
          </p:cNvPr>
          <p:cNvSpPr/>
          <p:nvPr/>
        </p:nvSpPr>
        <p:spPr>
          <a:xfrm>
            <a:off x="155641" y="535021"/>
            <a:ext cx="1478605" cy="3044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82088C-CD59-9896-1D66-389E083C9836}"/>
              </a:ext>
            </a:extLst>
          </p:cNvPr>
          <p:cNvSpPr/>
          <p:nvPr/>
        </p:nvSpPr>
        <p:spPr>
          <a:xfrm>
            <a:off x="155641" y="3994826"/>
            <a:ext cx="1682887" cy="26979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002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</cp:revision>
  <dcterms:created xsi:type="dcterms:W3CDTF">2023-02-28T06:29:59Z</dcterms:created>
  <dcterms:modified xsi:type="dcterms:W3CDTF">2023-02-28T06:46:17Z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2023-02-28T06:29:59Z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bfd742f0-4bd8-4720-adfc-31628e56aadd</vt:lpwstr>
  </property>
  <property fmtid="{D5CDD505-2E9C-101B-9397-08002B2CF9AE}" pid="8" name="MSIP_Label_19540963-e559-4020-8a90-fe8a502c2801_ContentBits">
    <vt:lpwstr>0</vt:lpwstr>
  </property>
</Properties>
</file>